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9" r:id="rId2"/>
    <p:sldId id="256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6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8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8311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0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665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099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3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4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5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7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9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2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84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56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19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30F4A-CCBA-40ED-AB4D-5BD5AA0BE169}" type="datetimeFigureOut">
              <a:rPr lang="ru-RU" smtClean="0"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A60CEA-1217-4979-AF4A-85CA6B8A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59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0332" y="1427967"/>
            <a:ext cx="9700047" cy="1492230"/>
          </a:xfrm>
        </p:spPr>
        <p:txBody>
          <a:bodyPr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Was machen die Kinder gewöhnlich in den Sommerferien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7911" t="31795" r="49863" b="33787"/>
          <a:stretch/>
        </p:blipFill>
        <p:spPr>
          <a:xfrm>
            <a:off x="1924420" y="0"/>
            <a:ext cx="10267580" cy="66951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8" y="185990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Bücher lesen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97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681" y="0"/>
            <a:ext cx="6868319" cy="68683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In der Sonne liegen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6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8" y="-156726"/>
            <a:ext cx="5570844" cy="719290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4362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Pony und Pferde reiten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2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24" y="-135580"/>
            <a:ext cx="5661764" cy="7132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Im Garten arbeiten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5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Was können die Kinder im Sommer in der Stadt und auf dem Lande machen?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der </a:t>
            </a:r>
            <a:r>
              <a:rPr lang="en-US" dirty="0" err="1" smtClean="0"/>
              <a:t>Stadt</a:t>
            </a:r>
            <a:r>
              <a:rPr lang="en-US" dirty="0" smtClean="0"/>
              <a:t> k</a:t>
            </a:r>
            <a:r>
              <a:rPr lang="de-DE" dirty="0" err="1" smtClean="0"/>
              <a:t>önnen</a:t>
            </a:r>
            <a:r>
              <a:rPr lang="de-DE" dirty="0" smtClean="0"/>
              <a:t> die Kinder …</a:t>
            </a:r>
          </a:p>
          <a:p>
            <a:r>
              <a:rPr lang="de-DE" dirty="0" smtClean="0"/>
              <a:t>Auf dem Lande können die Kinder…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48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523" y="0"/>
            <a:ext cx="55362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99596" y="4195756"/>
            <a:ext cx="7766936" cy="1646302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Skateboard fahren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25" y="0"/>
            <a:ext cx="5761973" cy="6770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130" y="2225458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Rad fahren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6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32" y="0"/>
            <a:ext cx="4885149" cy="69053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Pilze und Beeren suchen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60" y="-209660"/>
            <a:ext cx="9469677" cy="73972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Karussell fahren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16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4201" r="15024" b="3744"/>
          <a:stretch/>
        </p:blipFill>
        <p:spPr>
          <a:xfrm>
            <a:off x="2780779" y="-1"/>
            <a:ext cx="6964470" cy="68690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970" y="133611"/>
            <a:ext cx="8596668" cy="1320800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Äpfel und Birnen pflücken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95" y="219332"/>
            <a:ext cx="6137753" cy="663866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22" y="5494751"/>
            <a:ext cx="11360178" cy="1106466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Auf dem Sportplatz Ball spielen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139" y="111090"/>
            <a:ext cx="8354861" cy="6639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Im Fluss baden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0"/>
          <a:stretch/>
        </p:blipFill>
        <p:spPr>
          <a:xfrm>
            <a:off x="5240055" y="0"/>
            <a:ext cx="6951945" cy="67529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</a:rPr>
              <a:t>Blumen gießen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FCF9E9"/>
      </a:dk1>
      <a:lt1>
        <a:sysClr val="window" lastClr="151206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</TotalTime>
  <Words>76</Words>
  <Application>Microsoft Office PowerPoint</Application>
  <PresentationFormat>Широкоэкранный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Грань</vt:lpstr>
      <vt:lpstr>Was machen die Kinder gewöhnlich in den Sommerferien?</vt:lpstr>
      <vt:lpstr>Skateboard fahren</vt:lpstr>
      <vt:lpstr>Rad fahren</vt:lpstr>
      <vt:lpstr>Pilze und Beeren suchen</vt:lpstr>
      <vt:lpstr>Karussell fahren</vt:lpstr>
      <vt:lpstr>Äpfel und Birnen pflücken</vt:lpstr>
      <vt:lpstr>Auf dem Sportplatz Ball spielen</vt:lpstr>
      <vt:lpstr>Im Fluss baden</vt:lpstr>
      <vt:lpstr>Blumen gießen</vt:lpstr>
      <vt:lpstr>Bücher lesen</vt:lpstr>
      <vt:lpstr>In der Sonne liegen</vt:lpstr>
      <vt:lpstr>Pony und Pferde reiten</vt:lpstr>
      <vt:lpstr>Im Garten arbeiten</vt:lpstr>
      <vt:lpstr>Was können die Kinder im Sommer in der Stadt und auf dem Lande machen?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</cp:revision>
  <dcterms:created xsi:type="dcterms:W3CDTF">2020-06-05T13:20:24Z</dcterms:created>
  <dcterms:modified xsi:type="dcterms:W3CDTF">2020-06-09T10:28:24Z</dcterms:modified>
</cp:coreProperties>
</file>